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6" r:id="rId2"/>
    <p:sldId id="258" r:id="rId3"/>
    <p:sldId id="259" r:id="rId4"/>
    <p:sldId id="260" r:id="rId5"/>
    <p:sldId id="278" r:id="rId6"/>
    <p:sldId id="271" r:id="rId7"/>
    <p:sldId id="268" r:id="rId8"/>
    <p:sldId id="267" r:id="rId9"/>
    <p:sldId id="272" r:id="rId10"/>
    <p:sldId id="269" r:id="rId11"/>
    <p:sldId id="270" r:id="rId12"/>
    <p:sldId id="273" r:id="rId13"/>
    <p:sldId id="274" r:id="rId14"/>
    <p:sldId id="275" r:id="rId15"/>
    <p:sldId id="276" r:id="rId16"/>
    <p:sldId id="263" r:id="rId17"/>
    <p:sldId id="279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70C4D-2C8A-44FF-9073-8B9C260B617D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6B73C-CC0B-40C1-BD04-6978F0F5EB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16B73C-CC0B-40C1-BD04-6978F0F5EB8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ti noakhali\Pictures\Monowa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556" y="1543050"/>
            <a:ext cx="7086600" cy="531495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838200" y="228600"/>
            <a:ext cx="7086600" cy="1446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bn-BD" sz="8800" dirty="0" smtClean="0">
                <a:solidFill>
                  <a:srgbClr val="00B050"/>
                </a:solidFill>
              </a:rPr>
              <a:t>স্বাগতম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6800"/>
            <a:ext cx="8077200" cy="424731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শ্রেণিঃ তৃতীয়</a:t>
            </a:r>
          </a:p>
          <a:p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বিষয়ঃ প্রাথমিক বিজ্ঞান</a:t>
            </a:r>
          </a:p>
          <a:p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 শিরোনামঃ যোগাযোগ ও প্রযুক্তি পৃষ্ঠা–৫৯-৬০</a:t>
            </a:r>
          </a:p>
          <a:p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সময়ঃ  ৩৫ মিনিট ।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381000"/>
            <a:ext cx="3886200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8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438400"/>
            <a:ext cx="6629400" cy="280076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মনোয়ারা খাতুন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বসুরহাট সরকারি প্রাথমিক বিদ্যালয়</a:t>
            </a:r>
          </a:p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কোম্পানীগঞ্জ,  নোয়াখা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লী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28600"/>
            <a:ext cx="50292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209800"/>
            <a:ext cx="6477000" cy="10772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যোগাযোগ প্রযুক্তির  প্রাচিন ও আধুনিক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যানবাহনগুলো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সনাক্ত করে নাম বলতে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পারবে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54102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838200" y="46482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/>
          </a:p>
        </p:txBody>
      </p:sp>
      <p:sp>
        <p:nvSpPr>
          <p:cNvPr id="14" name="TextBox 13"/>
          <p:cNvSpPr txBox="1"/>
          <p:nvPr/>
        </p:nvSpPr>
        <p:spPr>
          <a:xfrm>
            <a:off x="1371600" y="44958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/>
          </a:p>
        </p:txBody>
      </p:sp>
      <p:sp>
        <p:nvSpPr>
          <p:cNvPr id="15" name="TextBox 14"/>
          <p:cNvSpPr txBox="1"/>
          <p:nvPr/>
        </p:nvSpPr>
        <p:spPr>
          <a:xfrm>
            <a:off x="1066800" y="4495800"/>
            <a:ext cx="434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/>
          </a:p>
        </p:txBody>
      </p:sp>
      <p:sp>
        <p:nvSpPr>
          <p:cNvPr id="17" name="Rectangle 16"/>
          <p:cNvSpPr/>
          <p:nvPr/>
        </p:nvSpPr>
        <p:spPr>
          <a:xfrm>
            <a:off x="1066800" y="3581400"/>
            <a:ext cx="6553200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জলযান ও স্থল যানগুলো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পৃথক করে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বলতে পারবে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371600"/>
            <a:ext cx="7162800" cy="156966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অধ্যায়ঃ প্রযুক্তির সঙ্গে পরিচয়</a:t>
            </a:r>
          </a:p>
          <a:p>
            <a:r>
              <a:rPr lang="bn-BD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 যোগাযোগ প্রযুক্তি 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tplane.jpg"/>
          <p:cNvPicPr>
            <a:picLocks noChangeAspect="1"/>
          </p:cNvPicPr>
          <p:nvPr/>
        </p:nvPicPr>
        <p:blipFill>
          <a:blip r:embed="rId2" cstate="print"/>
          <a:srcRect t="10101" b="21715"/>
          <a:stretch>
            <a:fillRect/>
          </a:stretch>
        </p:blipFill>
        <p:spPr>
          <a:xfrm>
            <a:off x="1459249" y="1828800"/>
            <a:ext cx="5383359" cy="2743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0" y="5638800"/>
            <a:ext cx="167640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জেট প্লেন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685800"/>
            <a:ext cx="3810000" cy="70788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এটা কিসের  ছবি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ain 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1371600"/>
            <a:ext cx="5701331" cy="38286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609600"/>
            <a:ext cx="44958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ছবিতে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কি দেখতে পাচ্ছ ?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5867400"/>
            <a:ext cx="1752600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ট্রেন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u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524000"/>
            <a:ext cx="7058247" cy="41575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228600"/>
            <a:ext cx="670560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এটি কিসের ছবি?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5867400"/>
            <a:ext cx="24384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7030A0"/>
                </a:solidFill>
              </a:rPr>
              <a:t>বাস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licop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" y="1117600"/>
            <a:ext cx="6972300" cy="46482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066800" y="152400"/>
            <a:ext cx="5867400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এটা কি 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5867400"/>
            <a:ext cx="3962400" cy="52322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হেলিকপ্টার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95848" y="1295400"/>
            <a:ext cx="6437006" cy="4190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0" y="76200"/>
            <a:ext cx="63246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এটা কি?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6019800"/>
            <a:ext cx="1219200" cy="707886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ট্রেন</a:t>
            </a:r>
            <a:endParaRPr lang="en-US" sz="4000" dirty="0"/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opla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2433" y="1216152"/>
            <a:ext cx="6777567" cy="48798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152400"/>
            <a:ext cx="586740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এটি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কিসের ছবি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6172200"/>
            <a:ext cx="48768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এরোপ্লেন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icksh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143000"/>
            <a:ext cx="4141694" cy="4572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828800" y="228600"/>
            <a:ext cx="426720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এটা কোন ধরনের যান?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6096000"/>
            <a:ext cx="3733800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রিকশা (প্রাচীন)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1143000"/>
            <a:ext cx="6075922" cy="45922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228600"/>
            <a:ext cx="43434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এটা কি ধরনের যান ?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6019800"/>
            <a:ext cx="4419600" cy="7078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গরুর গাড়ি (প্রাচীন)</a:t>
            </a:r>
            <a:endParaRPr lang="en-US" sz="4000" dirty="0"/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oa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990600"/>
            <a:ext cx="5042799" cy="37772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304800"/>
            <a:ext cx="60960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এটি  কোন ধরনের  যানবাহন ?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5410200"/>
            <a:ext cx="2895600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নৌকা (প্রাচীন)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2971800"/>
            <a:ext cx="3200400" cy="101566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নিরব পাঠ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2438400"/>
          <a:ext cx="73914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5700"/>
                <a:gridCol w="3695700"/>
              </a:tblGrid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                আকাশযান</a:t>
                      </a: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             জলযান</a:t>
                      </a:r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এরোপ্লেন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হাইড্রোফয়েল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হেলিকপ্টার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হোভারক্রাফট</a:t>
                      </a: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4770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জেট</a:t>
                      </a: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প্লেন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ডুবোজাহাজ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1143000"/>
            <a:ext cx="70104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আকাশ যান ও জলযানের তালিকা তৈরি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করঃ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371600"/>
            <a:ext cx="7696200" cy="110799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৩টি স্থলযান এর নাম </a:t>
            </a:r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লিখঃ 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2667000"/>
            <a:ext cx="5181600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১। বাস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২। ট্রেন</a:t>
            </a:r>
          </a:p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৩। রিক্সা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57400" y="1066800"/>
            <a:ext cx="3810000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mon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2209800"/>
            <a:ext cx="5886450" cy="44196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528</TotalTime>
  <Words>161</Words>
  <Application>Microsoft Office PowerPoint</Application>
  <PresentationFormat>On-screen Show (4:3)</PresentationFormat>
  <Paragraphs>51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Opulent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noakhali</dc:creator>
  <cp:lastModifiedBy>joyanta</cp:lastModifiedBy>
  <cp:revision>98</cp:revision>
  <dcterms:created xsi:type="dcterms:W3CDTF">2006-08-16T00:00:00Z</dcterms:created>
  <dcterms:modified xsi:type="dcterms:W3CDTF">2013-04-24T14:32:07Z</dcterms:modified>
</cp:coreProperties>
</file>